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4"/>
  </p:notesMasterIdLst>
  <p:handoutMasterIdLst>
    <p:handoutMasterId r:id="rId15"/>
  </p:handoutMasterIdLst>
  <p:sldIdLst>
    <p:sldId id="354" r:id="rId3"/>
    <p:sldId id="371" r:id="rId4"/>
    <p:sldId id="379" r:id="rId5"/>
    <p:sldId id="382" r:id="rId6"/>
    <p:sldId id="383" r:id="rId7"/>
    <p:sldId id="384" r:id="rId8"/>
    <p:sldId id="387" r:id="rId9"/>
    <p:sldId id="270" r:id="rId10"/>
    <p:sldId id="388" r:id="rId11"/>
    <p:sldId id="389" r:id="rId12"/>
    <p:sldId id="390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11F400-159F-91F5-B39E-88A6141E3E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(24)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E0B69-8574-B6F3-776D-74CEE4A079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5/22/2022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40D7B-18BC-823F-E333-A4AB5773F8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FE31A2-30A7-15AD-6CB0-7A1833DA96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7E86664-43EA-4F52-B5F6-FE125D3A147F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3663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(24)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5/22/2022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70EAD53-D36A-4387-851B-E80527F92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4079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Acts 8:38-39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38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he commanded the chariot to stop, and they both went down into the water, Philip and the eunuch, and he baptized him.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39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when they came up out of the water,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Spirit of the Lord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carried Philip away, and the eunuch saw him no more, and went on his way rejoicing.”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Acts 16:32-34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3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they spoke the word of the Lord to him and to all who were in his house.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33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he took them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same hour of the night and washed their wounds; and he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was baptized at once, he and all his family.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34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Then he brought them up into his house and set food before them. And he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rejoiced along with his entire household that he had believed in God.”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I Peter 4:12-14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Beloved, do not be surprised at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fiery trial when it comes upon you to test you, as though something strange were happening to you.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13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 rejoice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insofar as you share Christ's sufferings, that you may also rejoice and be glad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when his glory is revealed.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14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If you are insulted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the name of Christ, you are blessed, because the Spirit of glory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of God rests upon you.”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Matthew 5:11-12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11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‘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Blessed are you when others revile you and persecute you and utter all kinds of evil against you falsely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on my account.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12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Rejoice and be glad, for your reward is great in heaven, for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so they persecuted the prophets who were before you.’”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Philippians 3:1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Finally, my brothers,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rejoice in the Lord.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To write the same things to you is no trouble to me and is safe for you.”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Philippians 4:4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Rejoice in the Lord always; again I will say, Rejoice.”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48330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A Study Of The Psalms (24)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30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5/22/2022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48330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4938E3B6-ACBC-4EFF-8F6F-CF2E382B87B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08666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325E3BE-1F7F-4E43-8A04-51FA68C706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505299">
              <a:defRPr/>
            </a:pPr>
            <a:fld id="{4667722F-AAC9-4FB6-90BD-1EE8AE62AF36}" type="slidenum">
              <a:rPr lang="en-US" altLang="en-US">
                <a:solidFill>
                  <a:srgbClr val="000000"/>
                </a:solidFill>
                <a:latin typeface="Calibri" panose="020F0502020204030204"/>
              </a:rPr>
              <a:pPr defTabSz="505299">
                <a:defRPr/>
              </a:pPr>
              <a:t>5</a:t>
            </a:fld>
            <a:endParaRPr lang="en-US" altLang="en-US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880AD768-FC0A-4992-98ED-D271DEC771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E27A854-3B7F-4F59-9207-5D9B4571D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Ephesians 2:4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God, being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rich in mercy,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because of the great love with which he loved us …”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Romans 11:22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Note then the kindness and the severity of God: severity toward those who have fallen, but God's kindness to you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provided you continue in his kindness. Otherwise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you too will be cut off.”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Luke 15:17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“’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when he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came to himself, he said, “How many of my father's hired servants have more than enough bread, but I perish here with hunger!”’”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I Corinthians 15:1-3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Now I would remind you, brothers,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of the gospel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 preached to you, which you received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which you stand,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by which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you are being saved, if you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hold fast to the word I preached to you –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unless you believed in vain.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 delivered to you as of first importance what I also received: that Christ died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our sins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accordance with the Scriptures”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Colossians 1:21-23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21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you, who once were alienated and hostile in mind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doing evil deeds,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he has now reconciled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his body of flesh by his death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order to present you holy and blameless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above reproach before him,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23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if indeed you continue in the faith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stable and steadfast, not shifting from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hope of the gospel that you heard, which has been proclaimed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all creation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under heaven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of which I, Paul, became a minister.”</a:t>
            </a:r>
            <a:endParaRPr lang="en-US" alt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73B891-8CB2-4630-BF22-DF241B1ABBC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94181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5/22/2022 am class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575247-80FC-4D46-978B-66C955ED49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494181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352F3762-D144-45D6-944D-526F98A740C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494181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A Study Of The Psalms (24)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Hebrews 11:8-16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8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By faith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Abraham obeyed when he was called to go out to a place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that he was to receive as an inheritance. And he went out, not knowing where he was going.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9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By faith he went to live in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land of promise, as in a foreign land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living in tents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with Isaac and Jacob, heirs with him of the same promise.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10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he was looking forward to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city that has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foundations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whose designer and builder is God.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11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By faith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Sarah herself received power to conceive, even when she was past the age, since she considered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him faithful who had promised.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Therefore from one man,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him as good as dead, were born descendants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as many as the stars of heaven and as many as the innumerable grains of sand by the seashore.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13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These all died in faith.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not having received the things promised, but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having seen them and greeted them from afar,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having acknowledged that they were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strangers and exiles on the earth.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14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people who speak thus make it clear that they are seeking a homeland.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If they had been thinking of that land from which they had gone out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they would have had opportunity to return.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16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 as it is, they desire a better country, that is, a heavenly one. Therefore God is not ashamed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to be called their God, for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he has prepared for them a city.”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Job 14:14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If a man dies, shall he live again? All the days of my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service I would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wait, till my renewal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should come.”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Job 19:25-26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I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know that my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Redeemer lives, and at the last he will stand upon the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earth.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26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after my skin has been thus destroyed, yet in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my flesh I shall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see God”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Psalms 27:1-6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3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Lord  is my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light and my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salvation; whom shall I fear? The Lord  is the stronghold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of my life; of whom shall I be afraid?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When evildoers assail me to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eat up my flesh, my adversaries and foes, it is they who stumble and fall.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Though an army encamp against me, my heart shall not fear; though war arise against me, yet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 will be confident.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4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One thing have I asked of the Lord, that will I seek after: that I may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dwell in the house of the Lord all the days of my life, to gaze upon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beauty of the Lord and to inquire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his temple.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he will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hide me in his shelter in the day of trouble; he will conceal me under the cover of his tent; he will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lift me high upon a rock.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6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now my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head shall be lifted up above my enemies all around me, and I will offer in his tent sacrifices with shouts of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joy; I will sing and make melody to the Lord.”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I Timothy 4:8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“…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while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bodily training is of some value, godliness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is of value in every way, as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it holds promise for the present life and also for the life to come.”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Mark 10:28-30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28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Peter began to say to him, ‘See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we have left everything and followed you.’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29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Jesus said, ‘Truly, I say to you,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there is no one who has left house or brothers or sisters or mother or father or children or lands, for my sake and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the gospel,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30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 will not receive a hundredfold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now in this time, houses and brothers and sisters and mothers and children and lands, with persecutions, and in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age to come eternal life.”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II Corinthians 5:1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we know that if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tent, which is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our earthly home, is destroyed, we have a building from God,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 house not made with hands, eternal in the heavens.”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Philippians 3:20-21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20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our citizenship is in heaven,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from it we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await a Savior, the Lord Jesus Christ,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21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 will transform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our lowly body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to be like his glorious body,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by the power that enables him even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to subject all things to himself.”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I Corinthians 15:51-58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51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Behold! I tell you a mystery.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We shall not all sleep,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 we shall all be changed,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a moment, in the twinkling of an eye, at the last trumpet. For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trumpet will sound,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dead will be raised imperishable, and we shall be changed.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53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this perishable body must put on the imperishable,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this mortal body must put on immortality.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54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When the perishable puts on the imperishable, and the mortal puts on immortality, then shall come to pass the saying that is written: ‘Death is swallowed up in victory.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55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‘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 death, where is your victory? O death, where is your sting?’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56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sting of death is sin,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power of sin is the law.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57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 thanks be to God,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 gives us the victory through our Lord Jesus Christ.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58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Therefore, my beloved brothers, be steadfast, immovable, always abounding in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work of the Lord, knowing that in the Lord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your labor is not in vain.”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I Peter 4:5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”…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 they will give account to him who is ready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to judge the living and the dead.”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I Peter 1:6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this you rejoice, though now for a little while, if necessary, you have been grieved by various trials”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I Peter 5:10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after you have suffered a little while, the God of all grace,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 has called you to his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eternal glory in Christ, will himself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restore, confirm, strengthen,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establish you.”</a:t>
            </a:r>
          </a:p>
          <a:p>
            <a:r>
              <a:rPr lang="en-US" sz="3000" dirty="0"/>
              <a:t> </a:t>
            </a:r>
            <a:endParaRPr lang="en-US" sz="3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3000" b="1" dirty="0">
                <a:solidFill>
                  <a:srgbClr val="000000"/>
                </a:solidFill>
                <a:latin typeface="Tahoma" panose="020B0604030504040204" pitchFamily="34" charset="0"/>
              </a:rPr>
              <a:t>II Corinthians 4:17</a:t>
            </a:r>
            <a:r>
              <a:rPr lang="en-US" sz="300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this slight momentary affliction is preparing for us an eternal weight of glory beyond all comparison”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48330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A Study Of The Psalms (24)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30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5/22/2022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48330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4938E3B6-ACBC-4EFF-8F6F-CF2E382B87B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87233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1BF0-9E34-495F-B22D-48249F3F48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468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9EE1-4595-40B9-82DA-854BF60649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0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2DAE-40A6-4979-B975-1C2A413D3D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30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0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86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87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90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69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887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86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9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67741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20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56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8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BEFB-41C7-45D8-9C4B-8BC8003EC8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90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13A0-A16F-454E-B999-FC031D5B0F7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34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8F1E2-AEC6-4403-A524-D639A6DA3F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569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8DA6-B8A9-47E9-99C6-EB1C0449FD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86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315A-12A4-47CF-BE7C-2FFCCCB70F7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909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D060-8FD6-4AF2-AA1F-E3CA4557A2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29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F4EC2-1239-4F4C-B2FB-A24D430CD9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25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03111-C284-4AF4-8FE3-B0C8390DD9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4127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4278CE4F-E96F-488B-9029-6CCE2A5DB31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9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907152"/>
            <a:ext cx="7772400" cy="3631763"/>
          </a:xfrm>
          <a:solidFill>
            <a:schemeClr val="bg1">
              <a:alpha val="30000"/>
            </a:schemeClr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6600" b="1" dirty="0"/>
              <a:t>The 23rd Psalm</a:t>
            </a:r>
            <a:br>
              <a:rPr lang="en-US" altLang="en-US" sz="6600" b="1" dirty="0"/>
            </a:br>
            <a:br>
              <a:rPr lang="en-US" altLang="en-US" sz="6600" b="1" dirty="0"/>
            </a:br>
            <a:r>
              <a:rPr lang="en-US" altLang="en-US" sz="4900" b="1" dirty="0"/>
              <a:t>Psalms of Guidance</a:t>
            </a:r>
            <a:br>
              <a:rPr lang="en-US" altLang="en-US" sz="4900" b="1" dirty="0"/>
            </a:br>
            <a:r>
              <a:rPr lang="en-US" altLang="en-US" sz="4900" b="1" dirty="0"/>
              <a:t>May 22, 2022</a:t>
            </a:r>
            <a:endParaRPr lang="en-US" altLang="en-US" sz="66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2EE36A-527D-461E-831B-AEA244D4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1BF0-9E34-495F-B22D-48249F3F488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norm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534" y="2171700"/>
            <a:ext cx="7668077" cy="4196020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1350"/>
              </a:spcBef>
              <a:buNone/>
            </a:pPr>
            <a:r>
              <a:rPr lang="en-US" sz="2000" dirty="0"/>
              <a:t>Psalms 15:2-5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2 He that walketh uprightly, and worketh righteousness, and speaketh truth in his heart;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3 He that slandereth not with his tongue, nor doeth evil to his friend, nor taketh up a reproach against his neighbor;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4 In whose eyes a reprobate is despised, but who honoreth them that fear Jehovah; He that sweareth to his own hurt, and changeth not;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5 He that putteth not out his money to interest, nor taketh reward against the innocent. He that doeth these things shall never be moved.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64381E6-AB30-4099-9986-900C1C937AA5}"/>
              </a:ext>
            </a:extLst>
          </p:cNvPr>
          <p:cNvSpPr/>
          <p:nvPr/>
        </p:nvSpPr>
        <p:spPr>
          <a:xfrm>
            <a:off x="46057" y="2667000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6A844AE-F566-408A-B6CF-585E434627CA}"/>
              </a:ext>
            </a:extLst>
          </p:cNvPr>
          <p:cNvSpPr/>
          <p:nvPr/>
        </p:nvSpPr>
        <p:spPr>
          <a:xfrm>
            <a:off x="46057" y="4405883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</p:spTree>
    <p:extLst>
      <p:ext uri="{BB962C8B-B14F-4D97-AF65-F5344CB8AC3E}">
        <p14:creationId xmlns:p14="http://schemas.microsoft.com/office/powerpoint/2010/main" val="795348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536070"/>
            <a:ext cx="6457950" cy="1292662"/>
          </a:xfrm>
        </p:spPr>
        <p:txBody>
          <a:bodyPr>
            <a:spAutoFit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  <a:r>
              <a:rPr lang="en-US" sz="1600" dirty="0"/>
              <a:t> </a:t>
            </a:r>
            <a:endParaRPr lang="en-US" sz="33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" y="2866442"/>
            <a:ext cx="9001498" cy="397031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 </a:t>
            </a:r>
            <a:r>
              <a:rPr lang="en-US" sz="2800" b="1" dirty="0"/>
              <a:t>Walks uprightly </a:t>
            </a:r>
            <a:r>
              <a:rPr lang="en-US" sz="2800" dirty="0"/>
              <a:t>(2)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Anyone who claims to abide in the Lord </a:t>
            </a:r>
            <a:r>
              <a:rPr lang="en-US" sz="2800" i="1" dirty="0"/>
              <a:t>“ought … to walk even as he walked”</a:t>
            </a:r>
            <a:br>
              <a:rPr lang="en-US" sz="2800" i="1" dirty="0"/>
            </a:br>
            <a:r>
              <a:rPr lang="en-US" sz="2800" dirty="0"/>
              <a:t>(1 John 2:6),</a:t>
            </a:r>
            <a:r>
              <a:rPr lang="en-US" sz="2800" i="1" dirty="0"/>
              <a:t> </a:t>
            </a:r>
            <a:r>
              <a:rPr lang="en-US" sz="2800" dirty="0"/>
              <a:t>without blemish</a:t>
            </a:r>
            <a:br>
              <a:rPr lang="en-US" sz="2800" dirty="0"/>
            </a:br>
            <a:r>
              <a:rPr lang="en-US" sz="2800" dirty="0"/>
              <a:t>(1 Peter 2:21-23; 1:19).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Walks in God’s truth. Psalms 26:3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Guided by God’s wisdom. </a:t>
            </a:r>
            <a:br>
              <a:rPr lang="en-US" sz="2800" dirty="0"/>
            </a:br>
            <a:r>
              <a:rPr lang="en-US" sz="2800" dirty="0"/>
              <a:t>Psalms 1:1-2; Proverbs 2:1-15; 4:5-9; Colossians 2:3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3182E3-F721-4FBC-A713-C74806A8A290}"/>
              </a:ext>
            </a:extLst>
          </p:cNvPr>
          <p:cNvSpPr txBox="1">
            <a:spLocks/>
          </p:cNvSpPr>
          <p:nvPr/>
        </p:nvSpPr>
        <p:spPr bwMode="auto">
          <a:xfrm>
            <a:off x="1428750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 15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10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6821" y="378646"/>
            <a:ext cx="8738647" cy="418922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Psalms 23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1 The LORD is my shepherd; </a:t>
            </a:r>
            <a:r>
              <a:rPr lang="en-US" altLang="en-US" sz="2800" b="1" i="1" dirty="0"/>
              <a:t>FAITH</a:t>
            </a:r>
            <a:r>
              <a:rPr lang="en-US" altLang="en-US" sz="2800" i="1" dirty="0"/>
              <a:t> I shall not want. </a:t>
            </a:r>
            <a:r>
              <a:rPr lang="en-US" altLang="en-US" sz="2800" b="1" i="1" dirty="0"/>
              <a:t>ASSURANCE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2 He maketh me to lie down in green pastures: </a:t>
            </a:r>
            <a:r>
              <a:rPr lang="en-US" altLang="en-US" sz="2800" b="1" i="1" dirty="0"/>
              <a:t>CONTENTMENT</a:t>
            </a:r>
            <a:r>
              <a:rPr lang="en-US" altLang="en-US" sz="2800" i="1" dirty="0"/>
              <a:t> he leadeth me beside the still waters. </a:t>
            </a:r>
            <a:r>
              <a:rPr lang="en-US" altLang="en-US" sz="2800" b="1" i="1" dirty="0"/>
              <a:t>PEACE</a:t>
            </a: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3 He restoreth my soul:</a:t>
            </a:r>
            <a:r>
              <a:rPr lang="en-US" altLang="en-US" sz="2800" b="1" i="1" dirty="0"/>
              <a:t> LIFE</a:t>
            </a:r>
            <a:r>
              <a:rPr lang="en-US" altLang="en-US" sz="2800" i="1" dirty="0"/>
              <a:t> he leadeth me in the paths of righteousness for his name’s sake. </a:t>
            </a:r>
            <a:r>
              <a:rPr lang="en-US" altLang="en-US" sz="2800" b="1" i="1" dirty="0"/>
              <a:t>LEADERSHIP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2290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2548" y="604888"/>
            <a:ext cx="8898903" cy="6124754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800" dirty="0"/>
              <a:t>Psalms 23</a:t>
            </a:r>
            <a:endParaRPr lang="en-US" altLang="en-US" sz="2800" b="1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altLang="en-US" sz="2800" b="1" i="1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800" i="1" dirty="0"/>
              <a:t>4 Yea, though I walk through the valley of the shadow of death, </a:t>
            </a:r>
            <a:r>
              <a:rPr lang="en-US" altLang="en-US" sz="2800" b="1" i="1" dirty="0"/>
              <a:t>CONFIDENCE </a:t>
            </a:r>
            <a:r>
              <a:rPr lang="en-US" altLang="en-US" sz="2800" i="1" dirty="0"/>
              <a:t>I will fear no evil: </a:t>
            </a:r>
            <a:r>
              <a:rPr lang="en-US" altLang="en-US" sz="2800" b="1" i="1" dirty="0"/>
              <a:t>COURAGE </a:t>
            </a:r>
            <a:r>
              <a:rPr lang="en-US" altLang="en-US" sz="2800" i="1" dirty="0"/>
              <a:t>for thou art with me; </a:t>
            </a:r>
            <a:r>
              <a:rPr lang="en-US" altLang="en-US" sz="2800" b="1" i="1" dirty="0"/>
              <a:t>COMPANIONSHIP</a:t>
            </a:r>
            <a:r>
              <a:rPr lang="en-US" altLang="en-US" sz="2800" i="1" dirty="0"/>
              <a:t> thy rod and thy staff they comfort me. </a:t>
            </a:r>
            <a:r>
              <a:rPr lang="en-US" altLang="en-US" sz="2800" b="1" i="1" dirty="0"/>
              <a:t>COMFORT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altLang="en-US" sz="2800" b="1" i="1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i="1" dirty="0"/>
              <a:t>5 Thou preparest a table before me in the presence of mine enemies: </a:t>
            </a:r>
            <a:r>
              <a:rPr lang="en-US" altLang="en-US" sz="2800" b="1" i="1" dirty="0"/>
              <a:t>PROVIDENCE</a:t>
            </a:r>
            <a:r>
              <a:rPr lang="en-US" altLang="en-US" sz="2800" i="1" dirty="0"/>
              <a:t> thou anointest my head with oil; </a:t>
            </a:r>
            <a:r>
              <a:rPr lang="en-US" altLang="en-US" sz="2800" b="1" i="1" dirty="0"/>
              <a:t>FAVOR</a:t>
            </a:r>
            <a:r>
              <a:rPr lang="en-US" altLang="en-US" sz="2800" i="1" dirty="0"/>
              <a:t> my cup runneth over. </a:t>
            </a:r>
            <a:r>
              <a:rPr lang="en-US" altLang="en-US" sz="2800" b="1" i="1" dirty="0"/>
              <a:t>JOY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altLang="en-US" sz="2800" b="1" i="1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i="1" dirty="0"/>
              <a:t>6 Surely goodness and mercy shall follow me all the days of my life: </a:t>
            </a:r>
            <a:r>
              <a:rPr lang="en-US" altLang="en-US" sz="2800" b="1" i="1" dirty="0"/>
              <a:t>MERCY </a:t>
            </a:r>
            <a:r>
              <a:rPr lang="en-US" altLang="en-US" sz="2800" i="1" dirty="0"/>
              <a:t>and I will dwell in the house of the LORD for ever. </a:t>
            </a:r>
            <a:r>
              <a:rPr lang="en-US" altLang="en-US" sz="2800" b="1" i="1" dirty="0"/>
              <a:t>IMMORTALITY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41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5F1F947-881F-4226-88D2-8026A9734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altLang="en-US" b="1" u="sng" dirty="0">
                <a:effectLst/>
              </a:rPr>
              <a:t>Joy</a:t>
            </a:r>
            <a:r>
              <a:rPr lang="en-US" altLang="en-US" dirty="0">
                <a:effectLst/>
              </a:rPr>
              <a:t> –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My cup runneth over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EC52505-A9DF-4AE6-9DBF-66C5F2BD0C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395" y="1600200"/>
            <a:ext cx="8839200" cy="5175776"/>
          </a:xfrm>
        </p:spPr>
        <p:txBody>
          <a:bodyPr>
            <a:spAutoFit/>
          </a:bodyPr>
          <a:lstStyle/>
          <a:p>
            <a:r>
              <a:rPr lang="en-US" altLang="en-US" dirty="0"/>
              <a:t>There is no more room for blessings. He is overjoyed as a result.</a:t>
            </a:r>
          </a:p>
          <a:p>
            <a:r>
              <a:rPr lang="en-US" altLang="en-US" dirty="0"/>
              <a:t>Psalms 36:8, </a:t>
            </a:r>
            <a:r>
              <a:rPr lang="en-US" altLang="en-US" i="1" dirty="0"/>
              <a:t>“They shall be abundantly satisfied with the fatness of thy house; and thou wilt make them drink of the river of thy pleasures.”</a:t>
            </a:r>
            <a:endParaRPr lang="en-US" alt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dirty="0"/>
              <a:t> Christians rejoice </a:t>
            </a:r>
            <a:r>
              <a:rPr lang="en-US" altLang="en-US" i="1" dirty="0"/>
              <a:t>“in Christ.”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800" dirty="0"/>
              <a:t>The eunuch went on his way rejoicing. </a:t>
            </a:r>
            <a:r>
              <a:rPr lang="en-US" altLang="en-US" sz="2800" b="1" dirty="0"/>
              <a:t>Acts 8:39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800" dirty="0"/>
              <a:t>The jailer’s household rejoiced. </a:t>
            </a:r>
            <a:r>
              <a:rPr lang="en-US" altLang="en-US" sz="2800" b="1" dirty="0"/>
              <a:t>Acts 16:34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800" dirty="0"/>
              <a:t>All Christians should rejoice. </a:t>
            </a:r>
            <a:r>
              <a:rPr lang="en-US" altLang="en-US" sz="2800" b="1" dirty="0"/>
              <a:t>1 Peter 4:12-14;</a:t>
            </a:r>
            <a:br>
              <a:rPr lang="en-US" altLang="en-US" sz="2800" b="1" dirty="0"/>
            </a:br>
            <a:r>
              <a:rPr lang="en-US" altLang="en-US" sz="2800" b="1" dirty="0"/>
              <a:t>Matthew 5:11-12; Philippians 3:1; 4:4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dirty="0"/>
              <a:t>No one on earth has more right to rejoice than the people of God.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3F5AA7-7DAA-4881-BB4D-E63F9188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3151619-B0FF-4262-ACE0-C843E2E5D4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395" y="494521"/>
            <a:ext cx="8839200" cy="120032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Mercy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Surely goodness and mercy shall follow me all the days of my life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0B98FF6-4ED3-461D-9757-3BED083FD9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395" y="1753380"/>
            <a:ext cx="8839200" cy="5093702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500" dirty="0"/>
              <a:t>God blesses His people with the blessings of His </a:t>
            </a:r>
            <a:r>
              <a:rPr lang="en-US" altLang="en-US" sz="2500" i="1" dirty="0"/>
              <a:t>goodness</a:t>
            </a:r>
            <a:r>
              <a:rPr lang="en-US" altLang="en-US" sz="2500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500" dirty="0"/>
              <a:t>Psalms 31:19, </a:t>
            </a:r>
            <a:r>
              <a:rPr lang="en-US" altLang="en-US" sz="2500" i="1" dirty="0"/>
              <a:t>“Oh how great is thy goodness, which thou hast laid up for them that fear thee”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500" dirty="0"/>
              <a:t>Mercy … Psalms 40:11, </a:t>
            </a:r>
            <a:r>
              <a:rPr lang="en-US" altLang="en-US" sz="2500" i="1" dirty="0"/>
              <a:t>“Withhold not thou thy tender mercies from me, O Jehovah; let thy lovingkindness and thy truth continually preserve me.”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500" i="1" dirty="0"/>
              <a:t>“Mercy” </a:t>
            </a:r>
            <a:r>
              <a:rPr lang="en-US" altLang="en-US" sz="2500" dirty="0"/>
              <a:t>used 116 times in the ASV.</a:t>
            </a:r>
            <a:r>
              <a:rPr lang="en-US" altLang="en-US" sz="2500" b="1" dirty="0"/>
              <a:t> cf. Ephesians 2:4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500" dirty="0"/>
              <a:t>God’s goodness is reserved for those who continue in His goodness. </a:t>
            </a:r>
            <a:r>
              <a:rPr lang="en-US" altLang="en-US" sz="2500" b="1" dirty="0"/>
              <a:t>Romans 11:22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500" dirty="0"/>
              <a:t>The prodigal understood that the goodness of his father’s house was reserved for those who lived there. </a:t>
            </a:r>
            <a:r>
              <a:rPr lang="en-US" altLang="en-US" sz="2500" b="1" dirty="0"/>
              <a:t>cf. Luke 15:17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500" dirty="0"/>
              <a:t>The blessings of salvation are reserved for those who continue to walk therein. </a:t>
            </a:r>
            <a:r>
              <a:rPr lang="en-US" altLang="en-US" sz="2500" b="1" dirty="0"/>
              <a:t>1 Corinthians 15:1-3; Colossians 1:21-23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B59AEE-A5EA-45F9-8ED8-7E84CD5EF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5F9350C-DD48-4354-B5B6-613CED07D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7392" y="609215"/>
            <a:ext cx="8738647" cy="1200329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Immortality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And I will dwell in the house of the Lord for ever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A862A48-73C6-4490-B9E7-E21F551EB6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988" y="1783231"/>
            <a:ext cx="9012024" cy="4893647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400" dirty="0"/>
              <a:t>David understood that following the Lord not only provided blessings here, but that it provided for eternal life.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Abraham had this kind of faith. </a:t>
            </a:r>
            <a:r>
              <a:rPr lang="en-US" altLang="en-US" sz="2400" b="1" dirty="0"/>
              <a:t>Hebrews 11:10-16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Job reflected it too. </a:t>
            </a:r>
            <a:r>
              <a:rPr lang="en-US" altLang="en-US" sz="2400" b="1" dirty="0"/>
              <a:t>Job 14:14; 19:25-26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b="1" dirty="0"/>
              <a:t>NOTE: Psalms 27:1-6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Godliness not only has the promise of the life that now is, but that which is to come. </a:t>
            </a:r>
            <a:r>
              <a:rPr lang="en-US" altLang="en-US" sz="2400" b="1" dirty="0"/>
              <a:t>1 Timothy 4:8; Mark 10:28-30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We will have a new body – </a:t>
            </a:r>
            <a:r>
              <a:rPr lang="en-US" altLang="en-US" sz="2400" b="1" dirty="0"/>
              <a:t>2 Corinthians 5:1; Philippians 3:20-21;</a:t>
            </a:r>
            <a:br>
              <a:rPr lang="en-US" altLang="en-US" sz="2400" b="1" dirty="0"/>
            </a:br>
            <a:r>
              <a:rPr lang="en-US" altLang="en-US" sz="2400" b="1" dirty="0"/>
              <a:t>1 Corinthians 15:52-57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It is reserved in heaven for us. </a:t>
            </a:r>
            <a:r>
              <a:rPr lang="en-US" altLang="en-US" sz="2400" b="1" dirty="0"/>
              <a:t>1 Peter 4:5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The pursuit of enemies can last only for a little time </a:t>
            </a:r>
            <a:br>
              <a:rPr lang="en-US" altLang="en-US" sz="2400" dirty="0"/>
            </a:br>
            <a:r>
              <a:rPr lang="en-US" altLang="en-US" sz="2400" b="1" dirty="0"/>
              <a:t>(1 Peter 1:6; 5:10; 2 Corinthians 4:17), </a:t>
            </a:r>
            <a:r>
              <a:rPr lang="en-US" altLang="en-US" sz="2400" dirty="0"/>
              <a:t>whereas the pursuit of goodness and mercy will last for ever.</a:t>
            </a:r>
            <a:endParaRPr lang="en-US" altLang="en-US" sz="24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465105-1A85-4E33-B902-038EC1830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F3C0105-EEFB-49E7-A87E-CA0145239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566244"/>
            <a:ext cx="7886700" cy="923330"/>
          </a:xfrm>
        </p:spPr>
        <p:txBody>
          <a:bodyPr>
            <a:spAutoFit/>
          </a:bodyPr>
          <a:lstStyle/>
          <a:p>
            <a:r>
              <a:rPr lang="en-US" altLang="en-US" sz="6000" b="1" dirty="0"/>
              <a:t>The 23rd Psalm …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7391342-0EC7-4DD2-9A74-A3F6EE2C13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4903" y="1981200"/>
            <a:ext cx="8915400" cy="3763081"/>
          </a:xfrm>
        </p:spPr>
        <p:txBody>
          <a:bodyPr>
            <a:spAutoFit/>
          </a:bodyPr>
          <a:lstStyle/>
          <a:p>
            <a:r>
              <a:rPr lang="en-US" altLang="en-US" dirty="0"/>
              <a:t>Can you speak with the faith, conviction, confidence, and assurance of David?</a:t>
            </a:r>
          </a:p>
          <a:p>
            <a:r>
              <a:rPr lang="en-US" altLang="en-US" sz="3600" dirty="0"/>
              <a:t>Only if you let the Lord be your shepherd.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sz="4000" b="1" u="sng" dirty="0"/>
              <a:t>If you’ve not had Him as your Shepherd, why not start now</a:t>
            </a:r>
            <a:r>
              <a:rPr lang="en-US" altLang="en-US" sz="4000" b="1" dirty="0"/>
              <a:t>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284DA5-30C8-4903-AE84-4B10F28B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0055B-2274-4A92-8D1F-48BC6037E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665" y="97088"/>
            <a:ext cx="7889959" cy="2377574"/>
          </a:xfrm>
        </p:spPr>
        <p:txBody>
          <a:bodyPr anchor="ctr">
            <a:spAutoFit/>
          </a:bodyPr>
          <a:lstStyle/>
          <a:p>
            <a:pPr algn="r"/>
            <a:r>
              <a:rPr lang="en-US" sz="4950" b="1" cap="small" dirty="0"/>
              <a:t>The Character of the Person Who Dwells with the Lord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00D710-AA94-49B7-BCBC-8C811558A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2551" y="3723809"/>
            <a:ext cx="3285180" cy="715581"/>
          </a:xfrm>
        </p:spPr>
        <p:txBody>
          <a:bodyPr anchor="ctr">
            <a:spAutoFit/>
          </a:bodyPr>
          <a:lstStyle/>
          <a:p>
            <a:r>
              <a:rPr lang="en-US" sz="4050" b="1" dirty="0"/>
              <a:t>Psalm 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EEB07A-9F7A-4953-9813-C23712CEA47A}"/>
              </a:ext>
            </a:extLst>
          </p:cNvPr>
          <p:cNvSpPr txBox="1"/>
          <p:nvPr/>
        </p:nvSpPr>
        <p:spPr>
          <a:xfrm>
            <a:off x="1946988" y="5028089"/>
            <a:ext cx="530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Lesson 2: Psalms of Guidance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2D9DE-4C8B-49FE-AFFF-6CD00CF51660}"/>
              </a:ext>
            </a:extLst>
          </p:cNvPr>
          <p:cNvSpPr txBox="1"/>
          <p:nvPr/>
        </p:nvSpPr>
        <p:spPr>
          <a:xfrm>
            <a:off x="3252223" y="6039894"/>
            <a:ext cx="2904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22, 2022</a:t>
            </a:r>
          </a:p>
        </p:txBody>
      </p:sp>
    </p:spTree>
    <p:extLst>
      <p:ext uri="{BB962C8B-B14F-4D97-AF65-F5344CB8AC3E}">
        <p14:creationId xmlns:p14="http://schemas.microsoft.com/office/powerpoint/2010/main" val="114265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sp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" y="1926597"/>
            <a:ext cx="9001498" cy="4893647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Psalms 15:1, </a:t>
            </a:r>
            <a:r>
              <a:rPr lang="en-US" sz="3600" i="1" dirty="0"/>
              <a:t>“Jehovah, who shall sojourn in thy tabernacle? Who shall dwell in thy holy hill?”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 Character of integrity and holiness.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 Question asked. 15:1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 Only certain people will dwell in that place with Him (Psalms 61:4; Revelation 21:3; 7:15; John 14:2-3, 23).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Question answered. 15:2-5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687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99C12949-1A7A-49A1-BD6C-17D23740E918}" vid="{F4747419-8DBD-46FB-8F69-DCE54C9EDB13}"/>
    </a:ext>
  </a:extLst>
</a:theme>
</file>

<file path=ppt/theme/theme2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2690</Words>
  <Application>Microsoft Office PowerPoint</Application>
  <PresentationFormat>On-screen Show (4:3)</PresentationFormat>
  <Paragraphs>136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Times New Roman</vt:lpstr>
      <vt:lpstr>Trebuchet MS</vt:lpstr>
      <vt:lpstr>Verdana</vt:lpstr>
      <vt:lpstr>Wingdings</vt:lpstr>
      <vt:lpstr>Theme4</vt:lpstr>
      <vt:lpstr>Theme12</vt:lpstr>
      <vt:lpstr>The 23rd Psalm  Psalms of Guidance May 22, 2022</vt:lpstr>
      <vt:lpstr>PowerPoint Presentation</vt:lpstr>
      <vt:lpstr>PowerPoint Presentation</vt:lpstr>
      <vt:lpstr>Joy – “My cup runneth over”</vt:lpstr>
      <vt:lpstr>Mercy – “Surely goodness and mercy shall follow me all the days of my life”</vt:lpstr>
      <vt:lpstr>Immortality – “And I will dwell in the house of the Lord for ever”</vt:lpstr>
      <vt:lpstr>The 23rd Psalm …</vt:lpstr>
      <vt:lpstr>The Character of the Person Who Dwells with the Lord</vt:lpstr>
      <vt:lpstr>The Righteous person Psalm 15</vt:lpstr>
      <vt:lpstr>The Righteous person Psalm 15</vt:lpstr>
      <vt:lpstr>Stated Positively Psalms 15:2, 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23rd Psalm  Psalms of Guidance May 22, 2022</dc:title>
  <dc:creator>mgalloway2715@gmail.com</dc:creator>
  <cp:lastModifiedBy>Richard Lidh</cp:lastModifiedBy>
  <cp:revision>17</cp:revision>
  <cp:lastPrinted>2022-05-27T16:54:35Z</cp:lastPrinted>
  <dcterms:created xsi:type="dcterms:W3CDTF">2022-05-22T12:59:59Z</dcterms:created>
  <dcterms:modified xsi:type="dcterms:W3CDTF">2022-05-27T16:55:11Z</dcterms:modified>
</cp:coreProperties>
</file>